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>
      <a:defRPr lang="sv-SE"/>
    </a:defPPr>
    <a:lvl1pPr marL="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2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96"/>
    <p:restoredTop sz="91705" autoAdjust="0"/>
  </p:normalViewPr>
  <p:slideViewPr>
    <p:cSldViewPr snapToGrid="0">
      <p:cViewPr>
        <p:scale>
          <a:sx n="150" d="100"/>
          <a:sy n="150" d="100"/>
        </p:scale>
        <p:origin x="144" y="144"/>
      </p:cViewPr>
      <p:guideLst>
        <p:guide orient="horz" pos="4032"/>
        <p:guide pos="30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F41200-3EDF-4485-90D8-9A950932786B}" type="datetimeFigureOut">
              <a:rPr lang="sv-SE" smtClean="0"/>
              <a:pPr/>
              <a:t>2017-09-28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F5557-EDAD-417B-8302-B815544692F4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6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D23F5-447F-4862-A05E-4C6B43592075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BF7F51-2B3B-46FE-B636-98EB2F6C1D1E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4D1B4-5CBA-49E9-8776-C8EC931905F0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147925-AE34-4D9B-B0C8-62C49D0DC786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FF77E-7A35-4100-A4A3-C10F77B42989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20"/>
            </a:lvl1pPr>
            <a:lvl2pPr>
              <a:defRPr sz="3360"/>
            </a:lvl2pPr>
            <a:lvl3pPr>
              <a:defRPr sz="2800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8B759-CE23-48F5-A6EF-CC6516535C42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360"/>
            </a:lvl1pPr>
            <a:lvl2pPr>
              <a:defRPr sz="2800"/>
            </a:lvl2pPr>
            <a:lvl3pPr>
              <a:defRPr sz="2520"/>
            </a:lvl3pPr>
            <a:lvl4pPr>
              <a:defRPr sz="2240"/>
            </a:lvl4pPr>
            <a:lvl5pPr>
              <a:defRPr sz="2240"/>
            </a:lvl5pPr>
            <a:lvl6pPr>
              <a:defRPr sz="2240"/>
            </a:lvl6pPr>
            <a:lvl7pPr>
              <a:defRPr sz="2240"/>
            </a:lvl7pPr>
            <a:lvl8pPr>
              <a:defRPr sz="2240"/>
            </a:lvl8pPr>
            <a:lvl9pPr>
              <a:defRPr sz="224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611BC-183D-43C6-82F8-F8CF02EAD442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0297-60E3-4A19-A27E-CDE0B6D712CA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109ED-94AF-41DB-A39C-A1C649ADB9CF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A4D986-8A3C-4405-969B-673C6F830070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196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94131-32CE-4D6C-8B89-4FC32CAD965B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0820D5-CEA8-4DC5-A362-95F4C91EC2CA}" type="datetime1">
              <a:rPr lang="sv-SE" smtClean="0"/>
              <a:pPr/>
              <a:t>2017-09-28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B0E625-5B75-418F-AE4B-4A7AF483035E}" type="slidenum">
              <a:rPr lang="sv-SE" smtClean="0"/>
              <a:pPr/>
              <a:t>‹Nr.›</a:t>
            </a:fld>
            <a:endParaRPr lang="sv-S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1280160" rtl="0" eaLnBrk="1" latinLnBrk="0" hangingPunct="1"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48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2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p 1"/>
          <p:cNvGrpSpPr/>
          <p:nvPr/>
        </p:nvGrpSpPr>
        <p:grpSpPr>
          <a:xfrm>
            <a:off x="13973" y="13519"/>
            <a:ext cx="9548727" cy="8942689"/>
            <a:chOff x="13973" y="13519"/>
            <a:chExt cx="9548727" cy="8942689"/>
          </a:xfrm>
        </p:grpSpPr>
        <p:sp>
          <p:nvSpPr>
            <p:cNvPr id="4" name="textruta 3"/>
            <p:cNvSpPr txBox="1"/>
            <p:nvPr/>
          </p:nvSpPr>
          <p:spPr>
            <a:xfrm>
              <a:off x="68835" y="2960945"/>
              <a:ext cx="1187954" cy="830997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accent1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sv-SE" sz="1200" b="1" i="1" dirty="0"/>
                <a:t>Vi har </a:t>
              </a:r>
            </a:p>
            <a:p>
              <a:pPr algn="ctr"/>
              <a:r>
                <a:rPr lang="sv-SE" sz="1200" b="1" i="1" dirty="0" smtClean="0"/>
                <a:t>minst 1 ny </a:t>
              </a:r>
            </a:p>
            <a:p>
              <a:pPr algn="ctr"/>
              <a:r>
                <a:rPr lang="sv-SE" sz="1200" b="1" i="1" dirty="0" smtClean="0"/>
                <a:t>tävlande </a:t>
              </a:r>
            </a:p>
            <a:p>
              <a:pPr algn="ctr"/>
              <a:r>
                <a:rPr lang="sv-SE" sz="1200" b="1" i="1" dirty="0" smtClean="0"/>
                <a:t>på varje tävling</a:t>
              </a:r>
              <a:endParaRPr lang="sv-SE" sz="1200" b="1" i="1" dirty="0"/>
            </a:p>
          </p:txBody>
        </p:sp>
        <p:sp>
          <p:nvSpPr>
            <p:cNvPr id="9" name="textruta 8"/>
            <p:cNvSpPr txBox="1"/>
            <p:nvPr/>
          </p:nvSpPr>
          <p:spPr>
            <a:xfrm>
              <a:off x="1684352" y="213574"/>
              <a:ext cx="1140050" cy="7078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>
                  <a:solidFill>
                    <a:schemeClr val="bg1"/>
                  </a:solidFill>
                </a:rPr>
                <a:t>Vi </a:t>
              </a:r>
              <a:r>
                <a:rPr lang="sv-SE" sz="1000" b="1" dirty="0" smtClean="0">
                  <a:solidFill>
                    <a:schemeClr val="bg1"/>
                  </a:solidFill>
                </a:rPr>
                <a:t>har regler som alla förstår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(Klipp ur F3K-regler i FAI-regler)</a:t>
              </a:r>
            </a:p>
          </p:txBody>
        </p:sp>
        <p:sp>
          <p:nvSpPr>
            <p:cNvPr id="11" name="textruta 10"/>
            <p:cNvSpPr txBox="1"/>
            <p:nvPr/>
          </p:nvSpPr>
          <p:spPr>
            <a:xfrm>
              <a:off x="1690078" y="1650879"/>
              <a:ext cx="1108923" cy="553998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/>
                <a:t>Vi har </a:t>
              </a:r>
              <a:r>
                <a:rPr lang="sv-SE" sz="1000" b="1" dirty="0" smtClean="0"/>
                <a:t>F3K</a:t>
              </a:r>
            </a:p>
            <a:p>
              <a:pPr algn="ctr"/>
              <a:r>
                <a:rPr lang="sv-SE" sz="1000" b="1" dirty="0" smtClean="0"/>
                <a:t>Utbildning/</a:t>
              </a:r>
            </a:p>
            <a:p>
              <a:pPr algn="ctr"/>
              <a:r>
                <a:rPr lang="sv-SE" sz="1000" b="1" dirty="0" smtClean="0"/>
                <a:t>fortbildning</a:t>
              </a:r>
              <a:endParaRPr lang="sv-SE" sz="1000" b="1" dirty="0"/>
            </a:p>
          </p:txBody>
        </p:sp>
        <p:sp>
          <p:nvSpPr>
            <p:cNvPr id="12" name="textruta 11"/>
            <p:cNvSpPr txBox="1"/>
            <p:nvPr/>
          </p:nvSpPr>
          <p:spPr>
            <a:xfrm>
              <a:off x="3097049" y="13519"/>
              <a:ext cx="1612979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beskrivning: 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Vad går F3K ut på?</a:t>
              </a:r>
            </a:p>
          </p:txBody>
        </p:sp>
        <p:sp>
          <p:nvSpPr>
            <p:cNvPr id="13" name="textruta 12"/>
            <p:cNvSpPr txBox="1"/>
            <p:nvPr/>
          </p:nvSpPr>
          <p:spPr>
            <a:xfrm>
              <a:off x="1690078" y="2684973"/>
              <a:ext cx="1126703" cy="55399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Vi vet var alla</a:t>
              </a:r>
            </a:p>
            <a:p>
              <a:pPr algn="ctr"/>
              <a:r>
                <a:rPr lang="sv-SE" sz="1000" b="1" dirty="0" smtClean="0"/>
                <a:t> F3K modeller</a:t>
              </a:r>
            </a:p>
            <a:p>
              <a:pPr algn="ctr"/>
              <a:r>
                <a:rPr lang="sv-SE" sz="1000" b="1" dirty="0" smtClean="0"/>
                <a:t> finns i landet</a:t>
              </a:r>
              <a:endParaRPr lang="sv-SE" sz="1000" b="1" dirty="0"/>
            </a:p>
          </p:txBody>
        </p:sp>
        <p:sp>
          <p:nvSpPr>
            <p:cNvPr id="15" name="textruta 14"/>
            <p:cNvSpPr txBox="1"/>
            <p:nvPr/>
          </p:nvSpPr>
          <p:spPr>
            <a:xfrm>
              <a:off x="1707858" y="3744055"/>
              <a:ext cx="1108923" cy="4001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Alla vågar </a:t>
              </a:r>
            </a:p>
            <a:p>
              <a:pPr algn="ctr"/>
              <a:r>
                <a:rPr lang="sv-SE" sz="1000" b="1" dirty="0" smtClean="0"/>
                <a:t>tävla</a:t>
              </a:r>
              <a:endParaRPr lang="sv-SE" sz="1000" b="1" dirty="0"/>
            </a:p>
          </p:txBody>
        </p:sp>
        <p:sp>
          <p:nvSpPr>
            <p:cNvPr id="74" name="textruta 73"/>
            <p:cNvSpPr txBox="1"/>
            <p:nvPr/>
          </p:nvSpPr>
          <p:spPr>
            <a:xfrm>
              <a:off x="13973" y="55066"/>
              <a:ext cx="1225882" cy="7817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sv-SE" sz="1120" i="1" dirty="0"/>
                <a:t>Träddiagram </a:t>
              </a:r>
              <a:r>
                <a:rPr lang="sv-SE" sz="1120" i="1" dirty="0" smtClean="0"/>
                <a:t>för</a:t>
              </a:r>
              <a:endParaRPr lang="sv-SE" sz="1120" i="1" dirty="0"/>
            </a:p>
            <a:p>
              <a:r>
                <a:rPr lang="sv-SE" sz="1120" i="1" dirty="0"/>
                <a:t> </a:t>
              </a:r>
              <a:r>
                <a:rPr lang="sv-SE" sz="1120" i="1" dirty="0" smtClean="0"/>
                <a:t>”Återväxt F3K”, </a:t>
              </a:r>
              <a:r>
                <a:rPr lang="sv-SE" sz="1120" i="1" dirty="0"/>
                <a:t>status</a:t>
              </a:r>
              <a:r>
                <a:rPr lang="sv-SE" sz="1120" i="1" dirty="0" smtClean="0"/>
                <a:t>:</a:t>
              </a:r>
            </a:p>
            <a:p>
              <a:r>
                <a:rPr lang="sv-SE" sz="1120" i="1" dirty="0" smtClean="0"/>
                <a:t>2017-09-29 </a:t>
              </a:r>
              <a:r>
                <a:rPr lang="sv-SE" sz="1120" i="1" dirty="0" smtClean="0"/>
                <a:t>/</a:t>
              </a:r>
              <a:r>
                <a:rPr lang="sv-SE" sz="1120" i="1" dirty="0" err="1" smtClean="0"/>
                <a:t>AKi</a:t>
              </a:r>
              <a:endParaRPr lang="sv-SE" sz="1120" i="1" dirty="0"/>
            </a:p>
          </p:txBody>
        </p:sp>
        <p:sp>
          <p:nvSpPr>
            <p:cNvPr id="77" name="textruta 76"/>
            <p:cNvSpPr txBox="1"/>
            <p:nvPr/>
          </p:nvSpPr>
          <p:spPr>
            <a:xfrm>
              <a:off x="3097049" y="474950"/>
              <a:ext cx="2033751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publicerar regelbundet</a:t>
              </a:r>
            </a:p>
            <a:p>
              <a:pPr algn="ctr"/>
              <a:r>
                <a:rPr lang="sv-SE" sz="1000" b="1" dirty="0">
                  <a:solidFill>
                    <a:schemeClr val="bg1"/>
                  </a:solidFill>
                </a:rPr>
                <a:t>a</a:t>
              </a:r>
              <a:r>
                <a:rPr lang="sv-SE" sz="1000" b="1" dirty="0" smtClean="0">
                  <a:solidFill>
                    <a:schemeClr val="bg1"/>
                  </a:solidFill>
                </a:rPr>
                <a:t>rtiklar i MFN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34" name="Vinklad koppling 33"/>
            <p:cNvCxnSpPr>
              <a:stCxn id="12" idx="1"/>
              <a:endCxn id="9" idx="3"/>
            </p:cNvCxnSpPr>
            <p:nvPr/>
          </p:nvCxnSpPr>
          <p:spPr>
            <a:xfrm rot="10800000" flipV="1">
              <a:off x="2824403" y="213573"/>
              <a:ext cx="272647" cy="35394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Vinklad koppling 41"/>
            <p:cNvCxnSpPr>
              <a:stCxn id="77" idx="1"/>
              <a:endCxn id="9" idx="3"/>
            </p:cNvCxnSpPr>
            <p:nvPr/>
          </p:nvCxnSpPr>
          <p:spPr>
            <a:xfrm rot="10800000">
              <a:off x="2824403" y="567517"/>
              <a:ext cx="272647" cy="10748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4" name="textruta 83"/>
            <p:cNvSpPr txBox="1"/>
            <p:nvPr/>
          </p:nvSpPr>
          <p:spPr>
            <a:xfrm>
              <a:off x="3112478" y="1282578"/>
              <a:ext cx="1635760" cy="4001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/>
                <a:t>Vi har </a:t>
              </a:r>
              <a:r>
                <a:rPr lang="sv-SE" sz="1000" b="1" dirty="0" smtClean="0"/>
                <a:t>på regional nivå Meeting</a:t>
              </a:r>
              <a:endParaRPr lang="sv-SE" sz="1000" b="1" dirty="0"/>
            </a:p>
          </p:txBody>
        </p:sp>
        <p:sp>
          <p:nvSpPr>
            <p:cNvPr id="85" name="textruta 84"/>
            <p:cNvSpPr txBox="1"/>
            <p:nvPr/>
          </p:nvSpPr>
          <p:spPr>
            <a:xfrm>
              <a:off x="4966677" y="1024346"/>
              <a:ext cx="2452663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Jag kan grunderna i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 Termik-Kast-Landning-Regler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86" name="textruta 85"/>
            <p:cNvSpPr txBox="1"/>
            <p:nvPr/>
          </p:nvSpPr>
          <p:spPr>
            <a:xfrm>
              <a:off x="4966677" y="1545046"/>
              <a:ext cx="2678723" cy="24622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Jag har förståelse för hur jag lagar min modell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53" name="Vinklad koppling 52"/>
            <p:cNvCxnSpPr>
              <a:stCxn id="85" idx="1"/>
              <a:endCxn id="84" idx="3"/>
            </p:cNvCxnSpPr>
            <p:nvPr/>
          </p:nvCxnSpPr>
          <p:spPr>
            <a:xfrm rot="10800000" flipV="1">
              <a:off x="4748239" y="1224401"/>
              <a:ext cx="218439" cy="25823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Vinklad koppling 55"/>
            <p:cNvCxnSpPr>
              <a:stCxn id="86" idx="1"/>
              <a:endCxn id="84" idx="3"/>
            </p:cNvCxnSpPr>
            <p:nvPr/>
          </p:nvCxnSpPr>
          <p:spPr>
            <a:xfrm rot="10800000">
              <a:off x="4748239" y="1482633"/>
              <a:ext cx="218439" cy="185524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2" name="textruta 91"/>
            <p:cNvSpPr txBox="1"/>
            <p:nvPr/>
          </p:nvSpPr>
          <p:spPr>
            <a:xfrm>
              <a:off x="3112478" y="2158880"/>
              <a:ext cx="1635760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>
                  <a:solidFill>
                    <a:schemeClr val="bg1"/>
                  </a:solidFill>
                </a:rPr>
                <a:t>Vi har </a:t>
              </a:r>
              <a:r>
                <a:rPr lang="sv-SE" sz="1000" b="1" dirty="0" smtClean="0">
                  <a:solidFill>
                    <a:schemeClr val="bg1"/>
                  </a:solidFill>
                </a:rPr>
                <a:t>på nationell nivå CLINIC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3" name="textruta 92"/>
            <p:cNvSpPr txBox="1"/>
            <p:nvPr/>
          </p:nvSpPr>
          <p:spPr>
            <a:xfrm>
              <a:off x="4966677" y="1849846"/>
              <a:ext cx="2452663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Jag kan grunderna i</a:t>
              </a:r>
            </a:p>
            <a:p>
              <a:pPr algn="ctr"/>
              <a:r>
                <a:rPr lang="sv-SE" sz="1000" b="1" dirty="0" smtClean="0"/>
                <a:t> </a:t>
              </a:r>
              <a:r>
                <a:rPr lang="sv-SE" sz="1000" b="1" dirty="0" smtClean="0">
                  <a:solidFill>
                    <a:schemeClr val="bg1"/>
                  </a:solidFill>
                </a:rPr>
                <a:t>Termik-Kast-Landning-Regler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94" name="textruta 93"/>
            <p:cNvSpPr txBox="1"/>
            <p:nvPr/>
          </p:nvSpPr>
          <p:spPr>
            <a:xfrm>
              <a:off x="4966677" y="2370545"/>
              <a:ext cx="2678723" cy="24622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Jag har förståelse för hur jag lagar min modell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95" name="Vinklad koppling 94"/>
            <p:cNvCxnSpPr>
              <a:stCxn id="93" idx="1"/>
              <a:endCxn id="92" idx="3"/>
            </p:cNvCxnSpPr>
            <p:nvPr/>
          </p:nvCxnSpPr>
          <p:spPr>
            <a:xfrm rot="10800000" flipV="1">
              <a:off x="4748239" y="2049901"/>
              <a:ext cx="218439" cy="309034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Vinklad koppling 95"/>
            <p:cNvCxnSpPr>
              <a:stCxn id="94" idx="1"/>
              <a:endCxn id="92" idx="3"/>
            </p:cNvCxnSpPr>
            <p:nvPr/>
          </p:nvCxnSpPr>
          <p:spPr>
            <a:xfrm rot="10800000">
              <a:off x="4748239" y="2358936"/>
              <a:ext cx="218439" cy="13472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Vinklad koppling 60"/>
            <p:cNvCxnSpPr>
              <a:stCxn id="84" idx="1"/>
              <a:endCxn id="11" idx="3"/>
            </p:cNvCxnSpPr>
            <p:nvPr/>
          </p:nvCxnSpPr>
          <p:spPr>
            <a:xfrm rot="10800000" flipV="1">
              <a:off x="2799002" y="1482632"/>
              <a:ext cx="313477" cy="44524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Vinklad koppling 66"/>
            <p:cNvCxnSpPr>
              <a:stCxn id="92" idx="1"/>
              <a:endCxn id="11" idx="3"/>
            </p:cNvCxnSpPr>
            <p:nvPr/>
          </p:nvCxnSpPr>
          <p:spPr>
            <a:xfrm rot="10800000">
              <a:off x="2799002" y="1927879"/>
              <a:ext cx="313477" cy="43105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textruta 102"/>
            <p:cNvSpPr txBox="1"/>
            <p:nvPr/>
          </p:nvSpPr>
          <p:spPr>
            <a:xfrm>
              <a:off x="3112478" y="2684970"/>
              <a:ext cx="1335062" cy="553998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Vi har en lista över alla F3Kmodellägare</a:t>
              </a:r>
            </a:p>
            <a:p>
              <a:pPr algn="ctr"/>
              <a:r>
                <a:rPr lang="sv-SE" sz="1000" b="1" dirty="0" smtClean="0"/>
                <a:t>Action: </a:t>
              </a:r>
              <a:r>
                <a:rPr lang="sv-SE" sz="1000" b="1" dirty="0" err="1" smtClean="0"/>
                <a:t>AKi</a:t>
              </a:r>
              <a:endParaRPr lang="sv-SE" sz="1000" b="1" dirty="0"/>
            </a:p>
          </p:txBody>
        </p:sp>
        <p:sp>
          <p:nvSpPr>
            <p:cNvPr id="104" name="textruta 103"/>
            <p:cNvSpPr txBox="1"/>
            <p:nvPr/>
          </p:nvSpPr>
          <p:spPr>
            <a:xfrm>
              <a:off x="4952653" y="3193505"/>
              <a:ext cx="1335062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Alla vet om F3K i Sverige via </a:t>
              </a:r>
              <a:r>
                <a:rPr lang="sv-SE" sz="1000" b="1" dirty="0" err="1" smtClean="0">
                  <a:solidFill>
                    <a:schemeClr val="bg1"/>
                  </a:solidFill>
                </a:rPr>
                <a:t>Fbook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6" name="textruta 105"/>
            <p:cNvSpPr txBox="1"/>
            <p:nvPr/>
          </p:nvSpPr>
          <p:spPr>
            <a:xfrm>
              <a:off x="4952653" y="2684116"/>
              <a:ext cx="1335062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Jag kan hitta en bra modell till ”</a:t>
              </a:r>
              <a:r>
                <a:rPr lang="sv-SE" sz="1000" b="1" dirty="0" err="1" smtClean="0">
                  <a:solidFill>
                    <a:schemeClr val="bg1"/>
                  </a:solidFill>
                </a:rPr>
                <a:t>rätt”pris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7" name="Vinklad koppling 86"/>
            <p:cNvCxnSpPr>
              <a:stCxn id="106" idx="1"/>
              <a:endCxn id="103" idx="3"/>
            </p:cNvCxnSpPr>
            <p:nvPr/>
          </p:nvCxnSpPr>
          <p:spPr>
            <a:xfrm rot="10800000" flipV="1">
              <a:off x="4447541" y="2884171"/>
              <a:ext cx="505113" cy="7779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Vinklad koppling 88"/>
            <p:cNvCxnSpPr>
              <a:stCxn id="104" idx="1"/>
              <a:endCxn id="103" idx="3"/>
            </p:cNvCxnSpPr>
            <p:nvPr/>
          </p:nvCxnSpPr>
          <p:spPr>
            <a:xfrm rot="10800000">
              <a:off x="4447541" y="2961970"/>
              <a:ext cx="505113" cy="43159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textruta 118"/>
            <p:cNvSpPr txBox="1"/>
            <p:nvPr/>
          </p:nvSpPr>
          <p:spPr>
            <a:xfrm>
              <a:off x="3054714" y="3753055"/>
              <a:ext cx="1350491" cy="4001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Vi har aktivitet</a:t>
              </a:r>
            </a:p>
            <a:p>
              <a:pPr algn="ctr"/>
              <a:r>
                <a:rPr lang="sv-SE" sz="1000" b="1" dirty="0" smtClean="0"/>
                <a:t>på hemmafältet</a:t>
              </a:r>
              <a:endParaRPr lang="sv-SE" sz="1000" b="1" dirty="0"/>
            </a:p>
          </p:txBody>
        </p:sp>
        <p:sp>
          <p:nvSpPr>
            <p:cNvPr id="121" name="textruta 120"/>
            <p:cNvSpPr txBox="1"/>
            <p:nvPr/>
          </p:nvSpPr>
          <p:spPr>
            <a:xfrm>
              <a:off x="6074474" y="3755266"/>
              <a:ext cx="1858793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Vi har Micro </a:t>
              </a:r>
              <a:r>
                <a:rPr lang="sv-SE" sz="1000" b="1" dirty="0" err="1" smtClean="0"/>
                <a:t>Clinic</a:t>
              </a:r>
              <a:r>
                <a:rPr lang="sv-SE" sz="1000" b="1" dirty="0" smtClean="0"/>
                <a:t>: </a:t>
              </a:r>
            </a:p>
            <a:p>
              <a:pPr algn="ctr"/>
              <a:r>
                <a:rPr lang="sv-SE" sz="1000" b="1" dirty="0" smtClean="0"/>
                <a:t>Kasta-Flyga-Landa ”All </a:t>
              </a:r>
              <a:r>
                <a:rPr lang="sv-SE" sz="1000" b="1" dirty="0" err="1" smtClean="0"/>
                <a:t>Up</a:t>
              </a:r>
              <a:r>
                <a:rPr lang="sv-SE" sz="1000" b="1" dirty="0" smtClean="0"/>
                <a:t>” etc.</a:t>
              </a:r>
              <a:endParaRPr lang="sv-SE" sz="1000" b="1" dirty="0"/>
            </a:p>
          </p:txBody>
        </p:sp>
        <p:sp>
          <p:nvSpPr>
            <p:cNvPr id="123" name="textruta 122"/>
            <p:cNvSpPr txBox="1"/>
            <p:nvPr/>
          </p:nvSpPr>
          <p:spPr>
            <a:xfrm>
              <a:off x="4556214" y="3753055"/>
              <a:ext cx="1350491" cy="4001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Jag känner igen många</a:t>
              </a:r>
              <a:endParaRPr lang="sv-SE" sz="1000" b="1" dirty="0"/>
            </a:p>
          </p:txBody>
        </p:sp>
        <p:cxnSp>
          <p:nvCxnSpPr>
            <p:cNvPr id="117" name="Vinklad koppling 116"/>
            <p:cNvCxnSpPr>
              <a:stCxn id="121" idx="1"/>
              <a:endCxn id="123" idx="3"/>
            </p:cNvCxnSpPr>
            <p:nvPr/>
          </p:nvCxnSpPr>
          <p:spPr>
            <a:xfrm rot="10800000">
              <a:off x="5906706" y="3953111"/>
              <a:ext cx="167769" cy="221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0" name="Vinklad koppling 129"/>
            <p:cNvCxnSpPr>
              <a:stCxn id="123" idx="1"/>
              <a:endCxn id="119" idx="3"/>
            </p:cNvCxnSpPr>
            <p:nvPr/>
          </p:nvCxnSpPr>
          <p:spPr>
            <a:xfrm rot="10800000">
              <a:off x="4405206" y="3953110"/>
              <a:ext cx="151009" cy="1270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6" name="Vinklad koppling 135"/>
            <p:cNvCxnSpPr>
              <a:stCxn id="119" idx="1"/>
              <a:endCxn id="15" idx="3"/>
            </p:cNvCxnSpPr>
            <p:nvPr/>
          </p:nvCxnSpPr>
          <p:spPr>
            <a:xfrm rot="10800000">
              <a:off x="2816782" y="3944110"/>
              <a:ext cx="237933" cy="900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textruta 136"/>
            <p:cNvSpPr txBox="1"/>
            <p:nvPr/>
          </p:nvSpPr>
          <p:spPr>
            <a:xfrm>
              <a:off x="3063181" y="4527755"/>
              <a:ext cx="1350491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nära till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F3K aktiviteter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38" name="textruta 137"/>
            <p:cNvSpPr txBox="1"/>
            <p:nvPr/>
          </p:nvSpPr>
          <p:spPr>
            <a:xfrm>
              <a:off x="4549084" y="4299155"/>
              <a:ext cx="1350491" cy="116955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”en lokal tävlingsform” dokumenterad: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- ”Big </a:t>
              </a:r>
              <a:r>
                <a:rPr lang="sv-SE" sz="1000" b="1" dirty="0" err="1" smtClean="0">
                  <a:solidFill>
                    <a:schemeClr val="bg1"/>
                  </a:solidFill>
                </a:rPr>
                <a:t>Ladder</a:t>
              </a:r>
              <a:r>
                <a:rPr lang="sv-SE" sz="1000" b="1" dirty="0" smtClean="0">
                  <a:solidFill>
                    <a:schemeClr val="bg1"/>
                  </a:solidFill>
                </a:rPr>
                <a:t>”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-inga ”funktionärer”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-  stoppur-papper-penna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2" name="Vinklad koppling 141"/>
            <p:cNvCxnSpPr>
              <a:stCxn id="138" idx="1"/>
              <a:endCxn id="137" idx="3"/>
            </p:cNvCxnSpPr>
            <p:nvPr/>
          </p:nvCxnSpPr>
          <p:spPr>
            <a:xfrm rot="10800000">
              <a:off x="4413672" y="4727811"/>
              <a:ext cx="135412" cy="15612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5" name="textruta 144"/>
            <p:cNvSpPr txBox="1"/>
            <p:nvPr/>
          </p:nvSpPr>
          <p:spPr>
            <a:xfrm>
              <a:off x="8177239" y="3751143"/>
              <a:ext cx="1249176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lokala 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”katalysatorer”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6" name="textruta 145"/>
            <p:cNvSpPr txBox="1"/>
            <p:nvPr/>
          </p:nvSpPr>
          <p:spPr>
            <a:xfrm>
              <a:off x="6121058" y="4378316"/>
              <a:ext cx="1253223" cy="707886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Alla kan vara med 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gammal som ung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Sportsman-Rookies-Eagles(65+)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7" name="textruta 146"/>
            <p:cNvSpPr txBox="1"/>
            <p:nvPr/>
          </p:nvSpPr>
          <p:spPr>
            <a:xfrm>
              <a:off x="6125291" y="5699128"/>
              <a:ext cx="1240523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Man får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hög flygtids-</a:t>
              </a:r>
              <a:r>
                <a:rPr lang="sv-SE" sz="1000" b="1" dirty="0" err="1" smtClean="0">
                  <a:solidFill>
                    <a:schemeClr val="bg1"/>
                  </a:solidFill>
                </a:rPr>
                <a:t>ratio</a:t>
              </a:r>
              <a:r>
                <a:rPr lang="sv-SE" sz="1000" b="1" dirty="0" smtClean="0">
                  <a:solidFill>
                    <a:schemeClr val="bg1"/>
                  </a:solidFill>
                </a:rPr>
                <a:t>*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8" name="textruta 147"/>
            <p:cNvSpPr txBox="1"/>
            <p:nvPr/>
          </p:nvSpPr>
          <p:spPr>
            <a:xfrm>
              <a:off x="3070143" y="5203963"/>
              <a:ext cx="1350491" cy="400110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Jag har tid för lokala tävlingar</a:t>
              </a:r>
              <a:endParaRPr lang="sv-SE" sz="1000" b="1" dirty="0"/>
            </a:p>
          </p:txBody>
        </p:sp>
        <p:sp>
          <p:nvSpPr>
            <p:cNvPr id="149" name="textruta 148"/>
            <p:cNvSpPr txBox="1"/>
            <p:nvPr/>
          </p:nvSpPr>
          <p:spPr>
            <a:xfrm>
              <a:off x="6125291" y="6198355"/>
              <a:ext cx="1524347" cy="553998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en bra checklista för regionala arrangemang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50" name="textruta 149"/>
            <p:cNvSpPr txBox="1"/>
            <p:nvPr/>
          </p:nvSpPr>
          <p:spPr>
            <a:xfrm>
              <a:off x="6125289" y="6812193"/>
              <a:ext cx="1511647" cy="553998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en bra checklista för nationella arrangemang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62" name="Vinklad koppling 161"/>
            <p:cNvCxnSpPr/>
            <p:nvPr/>
          </p:nvCxnSpPr>
          <p:spPr>
            <a:xfrm rot="10800000">
              <a:off x="2816781" y="3944110"/>
              <a:ext cx="280268" cy="78370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Vinklad koppling 163"/>
            <p:cNvCxnSpPr/>
            <p:nvPr/>
          </p:nvCxnSpPr>
          <p:spPr>
            <a:xfrm rot="10800000">
              <a:off x="2804082" y="3944110"/>
              <a:ext cx="295697" cy="1459908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6" name="textruta 165"/>
            <p:cNvSpPr txBox="1"/>
            <p:nvPr/>
          </p:nvSpPr>
          <p:spPr>
            <a:xfrm>
              <a:off x="1741726" y="6398355"/>
              <a:ext cx="1263942" cy="1015663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Vi har tävlingsformer för</a:t>
              </a:r>
            </a:p>
            <a:p>
              <a:pPr algn="ctr"/>
              <a:r>
                <a:rPr lang="sv-SE" sz="1000" b="1" dirty="0" smtClean="0"/>
                <a:t>Lokal-Regional-Nationell-Internationell</a:t>
              </a:r>
            </a:p>
            <a:p>
              <a:pPr algn="ctr"/>
              <a:r>
                <a:rPr lang="sv-SE" sz="1000" b="1" dirty="0" smtClean="0"/>
                <a:t>nivå</a:t>
              </a:r>
              <a:endParaRPr lang="sv-SE" sz="1000" b="1" dirty="0"/>
            </a:p>
          </p:txBody>
        </p:sp>
        <p:sp>
          <p:nvSpPr>
            <p:cNvPr id="167" name="textruta 166"/>
            <p:cNvSpPr txBox="1"/>
            <p:nvPr/>
          </p:nvSpPr>
          <p:spPr>
            <a:xfrm>
              <a:off x="1724792" y="7554055"/>
              <a:ext cx="1263942" cy="553998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tydliga strategier och regler från Förbundet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69" name="Vinklad koppling 168"/>
            <p:cNvCxnSpPr>
              <a:stCxn id="9" idx="1"/>
              <a:endCxn id="4" idx="3"/>
            </p:cNvCxnSpPr>
            <p:nvPr/>
          </p:nvCxnSpPr>
          <p:spPr>
            <a:xfrm rot="10800000" flipV="1">
              <a:off x="1256790" y="567516"/>
              <a:ext cx="427563" cy="280892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1" name="Vinklad koppling 170"/>
            <p:cNvCxnSpPr>
              <a:stCxn id="11" idx="1"/>
              <a:endCxn id="4" idx="3"/>
            </p:cNvCxnSpPr>
            <p:nvPr/>
          </p:nvCxnSpPr>
          <p:spPr>
            <a:xfrm rot="10800000" flipV="1">
              <a:off x="1256790" y="1927878"/>
              <a:ext cx="433289" cy="144856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Vinklad koppling 174"/>
            <p:cNvCxnSpPr/>
            <p:nvPr/>
          </p:nvCxnSpPr>
          <p:spPr>
            <a:xfrm rot="10800000">
              <a:off x="1244090" y="3376444"/>
              <a:ext cx="451069" cy="56766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9" name="Vinklad koppling 178"/>
            <p:cNvCxnSpPr/>
            <p:nvPr/>
          </p:nvCxnSpPr>
          <p:spPr>
            <a:xfrm rot="10800000">
              <a:off x="1247265" y="3376444"/>
              <a:ext cx="451069" cy="445461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textruta 59"/>
            <p:cNvSpPr txBox="1"/>
            <p:nvPr/>
          </p:nvSpPr>
          <p:spPr>
            <a:xfrm>
              <a:off x="3112478" y="1723125"/>
              <a:ext cx="1635760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>
                  <a:solidFill>
                    <a:schemeClr val="bg1"/>
                  </a:solidFill>
                </a:rPr>
                <a:t>Vi har </a:t>
              </a:r>
              <a:r>
                <a:rPr lang="sv-SE" sz="1000" b="1" dirty="0" smtClean="0">
                  <a:solidFill>
                    <a:schemeClr val="bg1"/>
                  </a:solidFill>
                </a:rPr>
                <a:t>minst 1 utbildning/år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" name="Rak koppling 7"/>
            <p:cNvCxnSpPr>
              <a:stCxn id="60" idx="1"/>
              <a:endCxn id="11" idx="3"/>
            </p:cNvCxnSpPr>
            <p:nvPr/>
          </p:nvCxnSpPr>
          <p:spPr>
            <a:xfrm flipH="1">
              <a:off x="2799001" y="1923180"/>
              <a:ext cx="313477" cy="469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ruta 67"/>
            <p:cNvSpPr txBox="1"/>
            <p:nvPr/>
          </p:nvSpPr>
          <p:spPr>
            <a:xfrm>
              <a:off x="5397721" y="283256"/>
              <a:ext cx="2033751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snabbt publicerat i</a:t>
              </a:r>
              <a:r>
                <a:rPr lang="sv-SE" sz="1000" b="1" dirty="0">
                  <a:solidFill>
                    <a:schemeClr val="bg1"/>
                  </a:solidFill>
                </a:rPr>
                <a:t> </a:t>
              </a:r>
              <a:r>
                <a:rPr lang="sv-SE" sz="1000" b="1" dirty="0" smtClean="0">
                  <a:solidFill>
                    <a:schemeClr val="bg1"/>
                  </a:solidFill>
                </a:rPr>
                <a:t>MFN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Action: SW-</a:t>
              </a:r>
              <a:r>
                <a:rPr lang="sv-SE" sz="1000" b="1" dirty="0" err="1" smtClean="0">
                  <a:solidFill>
                    <a:schemeClr val="bg1"/>
                  </a:solidFill>
                </a:rPr>
                <a:t>AJo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69" name="textruta 68"/>
            <p:cNvSpPr txBox="1"/>
            <p:nvPr/>
          </p:nvSpPr>
          <p:spPr>
            <a:xfrm>
              <a:off x="5397721" y="720581"/>
              <a:ext cx="2033751" cy="246221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klart: Målgrupp och Innehåll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4" name="Vinklad koppling 13"/>
            <p:cNvCxnSpPr>
              <a:stCxn id="68" idx="1"/>
              <a:endCxn id="77" idx="3"/>
            </p:cNvCxnSpPr>
            <p:nvPr/>
          </p:nvCxnSpPr>
          <p:spPr>
            <a:xfrm rot="10800000" flipV="1">
              <a:off x="5130801" y="483311"/>
              <a:ext cx="266921" cy="191694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Vinklad koppling 16"/>
            <p:cNvCxnSpPr>
              <a:stCxn id="69" idx="1"/>
              <a:endCxn id="77" idx="3"/>
            </p:cNvCxnSpPr>
            <p:nvPr/>
          </p:nvCxnSpPr>
          <p:spPr>
            <a:xfrm rot="10800000">
              <a:off x="5130801" y="675006"/>
              <a:ext cx="266921" cy="168687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Vinklad koppling 20"/>
            <p:cNvCxnSpPr>
              <a:stCxn id="30" idx="1"/>
              <a:endCxn id="85" idx="3"/>
            </p:cNvCxnSpPr>
            <p:nvPr/>
          </p:nvCxnSpPr>
          <p:spPr>
            <a:xfrm rot="10800000" flipV="1">
              <a:off x="7419341" y="1222381"/>
              <a:ext cx="764117" cy="201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Vinklad koppling 22"/>
            <p:cNvCxnSpPr>
              <a:stCxn id="30" idx="1"/>
              <a:endCxn id="86" idx="3"/>
            </p:cNvCxnSpPr>
            <p:nvPr/>
          </p:nvCxnSpPr>
          <p:spPr>
            <a:xfrm rot="10800000" flipV="1">
              <a:off x="7645401" y="1222381"/>
              <a:ext cx="538057" cy="445775"/>
            </a:xfrm>
            <a:prstGeom prst="bentConnector3">
              <a:avLst>
                <a:gd name="adj1" fmla="val 7203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Vinklad koppling 24"/>
            <p:cNvCxnSpPr>
              <a:stCxn id="30" idx="1"/>
              <a:endCxn id="93" idx="3"/>
            </p:cNvCxnSpPr>
            <p:nvPr/>
          </p:nvCxnSpPr>
          <p:spPr>
            <a:xfrm rot="10800000" flipV="1">
              <a:off x="7419341" y="1222381"/>
              <a:ext cx="764117" cy="827519"/>
            </a:xfrm>
            <a:prstGeom prst="bentConnector3">
              <a:avLst>
                <a:gd name="adj1" fmla="val 50000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Vinklad koppling 28"/>
            <p:cNvCxnSpPr>
              <a:endCxn id="94" idx="3"/>
            </p:cNvCxnSpPr>
            <p:nvPr/>
          </p:nvCxnSpPr>
          <p:spPr>
            <a:xfrm rot="5400000">
              <a:off x="7069434" y="1762195"/>
              <a:ext cx="1307428" cy="155495"/>
            </a:xfrm>
            <a:prstGeom prst="bentConnector2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lödesschema: Flersidigt dokument 29"/>
            <p:cNvSpPr/>
            <p:nvPr/>
          </p:nvSpPr>
          <p:spPr>
            <a:xfrm>
              <a:off x="8183457" y="450651"/>
              <a:ext cx="1223009" cy="1543461"/>
            </a:xfrm>
            <a:prstGeom prst="flowChartMultidocumen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sv-SE" sz="1100" dirty="0" err="1" smtClean="0"/>
                <a:t>Clinic</a:t>
              </a:r>
              <a:r>
                <a:rPr lang="sv-SE" sz="1100" dirty="0" smtClean="0"/>
                <a:t>-dokument</a:t>
              </a:r>
            </a:p>
            <a:p>
              <a:pPr algn="ctr"/>
              <a:r>
                <a:rPr lang="sv-SE" sz="1100" dirty="0" smtClean="0"/>
                <a:t>Mattias-</a:t>
              </a:r>
              <a:r>
                <a:rPr lang="sv-SE" sz="1100" dirty="0" err="1" smtClean="0"/>
                <a:t>Jonase</a:t>
              </a:r>
              <a:r>
                <a:rPr lang="sv-SE" sz="1100" dirty="0" smtClean="0"/>
                <a:t>-</a:t>
              </a:r>
            </a:p>
            <a:p>
              <a:pPr algn="ctr"/>
              <a:r>
                <a:rPr lang="sv-SE" sz="1100" dirty="0" smtClean="0"/>
                <a:t>Jonas B</a:t>
              </a:r>
              <a:endParaRPr lang="sv-SE" sz="1100" dirty="0"/>
            </a:p>
          </p:txBody>
        </p:sp>
        <p:sp>
          <p:nvSpPr>
            <p:cNvPr id="97" name="textruta 96"/>
            <p:cNvSpPr txBox="1"/>
            <p:nvPr/>
          </p:nvSpPr>
          <p:spPr>
            <a:xfrm>
              <a:off x="6526306" y="3194700"/>
              <a:ext cx="1335062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har FB-grupp 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”F3K i Sverige”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63" name="Vinklad koppling 62"/>
            <p:cNvCxnSpPr>
              <a:stCxn id="146" idx="1"/>
              <a:endCxn id="138" idx="3"/>
            </p:cNvCxnSpPr>
            <p:nvPr/>
          </p:nvCxnSpPr>
          <p:spPr>
            <a:xfrm rot="10800000" flipV="1">
              <a:off x="5899576" y="4732259"/>
              <a:ext cx="221483" cy="1516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Vinklad koppling 64"/>
            <p:cNvCxnSpPr>
              <a:stCxn id="147" idx="1"/>
              <a:endCxn id="138" idx="3"/>
            </p:cNvCxnSpPr>
            <p:nvPr/>
          </p:nvCxnSpPr>
          <p:spPr>
            <a:xfrm rot="10800000">
              <a:off x="5899575" y="4883931"/>
              <a:ext cx="225716" cy="101525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Vinklad koppling 69"/>
            <p:cNvCxnSpPr>
              <a:stCxn id="149" idx="1"/>
              <a:endCxn id="138" idx="3"/>
            </p:cNvCxnSpPr>
            <p:nvPr/>
          </p:nvCxnSpPr>
          <p:spPr>
            <a:xfrm rot="10800000">
              <a:off x="5899575" y="4883932"/>
              <a:ext cx="225716" cy="159142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2" name="textruta 121"/>
            <p:cNvSpPr txBox="1"/>
            <p:nvPr/>
          </p:nvSpPr>
          <p:spPr>
            <a:xfrm>
              <a:off x="8219574" y="4217632"/>
              <a:ext cx="1249176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vet vilka klubbar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som har F3K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81" name="Vinklad koppling 80"/>
            <p:cNvCxnSpPr>
              <a:stCxn id="145" idx="1"/>
              <a:endCxn id="121" idx="3"/>
            </p:cNvCxnSpPr>
            <p:nvPr/>
          </p:nvCxnSpPr>
          <p:spPr>
            <a:xfrm rot="10800000" flipV="1">
              <a:off x="7933267" y="3951197"/>
              <a:ext cx="243972" cy="412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Vinklad koppling 82"/>
            <p:cNvCxnSpPr>
              <a:stCxn id="122" idx="1"/>
              <a:endCxn id="121" idx="3"/>
            </p:cNvCxnSpPr>
            <p:nvPr/>
          </p:nvCxnSpPr>
          <p:spPr>
            <a:xfrm rot="10800000">
              <a:off x="7933268" y="3955321"/>
              <a:ext cx="286307" cy="462366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ruta 131"/>
            <p:cNvSpPr txBox="1"/>
            <p:nvPr/>
          </p:nvSpPr>
          <p:spPr>
            <a:xfrm>
              <a:off x="8219568" y="4666366"/>
              <a:ext cx="1249176" cy="400110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/>
                <a:t>Vi vet vilka klubbar</a:t>
              </a:r>
            </a:p>
            <a:p>
              <a:pPr algn="ctr"/>
              <a:r>
                <a:rPr lang="sv-SE" sz="1000" b="1" dirty="0"/>
                <a:t>s</a:t>
              </a:r>
              <a:r>
                <a:rPr lang="sv-SE" sz="1000" b="1" dirty="0" smtClean="0"/>
                <a:t>om inte har F3K</a:t>
              </a:r>
              <a:endParaRPr lang="sv-SE" sz="1000" b="1" dirty="0"/>
            </a:p>
          </p:txBody>
        </p:sp>
        <p:cxnSp>
          <p:nvCxnSpPr>
            <p:cNvPr id="90" name="Vinklad koppling 89"/>
            <p:cNvCxnSpPr>
              <a:stCxn id="132" idx="1"/>
              <a:endCxn id="121" idx="3"/>
            </p:cNvCxnSpPr>
            <p:nvPr/>
          </p:nvCxnSpPr>
          <p:spPr>
            <a:xfrm rot="10800000">
              <a:off x="7933268" y="3955321"/>
              <a:ext cx="286301" cy="911100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Vinklad koppling 97"/>
            <p:cNvCxnSpPr>
              <a:stCxn id="103" idx="1"/>
              <a:endCxn id="13" idx="3"/>
            </p:cNvCxnSpPr>
            <p:nvPr/>
          </p:nvCxnSpPr>
          <p:spPr>
            <a:xfrm rot="10800000" flipV="1">
              <a:off x="2816782" y="2961968"/>
              <a:ext cx="295697" cy="3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Vinklad koppling 99"/>
            <p:cNvCxnSpPr>
              <a:stCxn id="13" idx="1"/>
              <a:endCxn id="4" idx="3"/>
            </p:cNvCxnSpPr>
            <p:nvPr/>
          </p:nvCxnSpPr>
          <p:spPr>
            <a:xfrm rot="10800000" flipV="1">
              <a:off x="1256790" y="2961972"/>
              <a:ext cx="433289" cy="414472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textruta 138"/>
            <p:cNvSpPr txBox="1"/>
            <p:nvPr/>
          </p:nvSpPr>
          <p:spPr>
            <a:xfrm>
              <a:off x="1716323" y="8248322"/>
              <a:ext cx="1263942" cy="707886"/>
            </a:xfrm>
            <a:prstGeom prst="rect">
              <a:avLst/>
            </a:prstGeom>
            <a:solidFill>
              <a:srgbClr val="0070C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Vi tar in kunskap från externa influenser </a:t>
              </a:r>
            </a:p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Typ Diskustränare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cxnSp>
          <p:nvCxnSpPr>
            <p:cNvPr id="102" name="Vinklad koppling 101"/>
            <p:cNvCxnSpPr/>
            <p:nvPr/>
          </p:nvCxnSpPr>
          <p:spPr>
            <a:xfrm rot="10800000">
              <a:off x="1239855" y="3376445"/>
              <a:ext cx="459534" cy="522582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Vinklad koppling 107"/>
            <p:cNvCxnSpPr>
              <a:stCxn id="4" idx="3"/>
              <a:endCxn id="166" idx="1"/>
            </p:cNvCxnSpPr>
            <p:nvPr/>
          </p:nvCxnSpPr>
          <p:spPr>
            <a:xfrm>
              <a:off x="1256789" y="3376444"/>
              <a:ext cx="484937" cy="3529743"/>
            </a:xfrm>
            <a:prstGeom prst="bentConnector3">
              <a:avLst>
                <a:gd name="adj1" fmla="val 44762"/>
              </a:avLst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Vinklad koppling 111"/>
            <p:cNvCxnSpPr>
              <a:stCxn id="97" idx="1"/>
              <a:endCxn id="104" idx="3"/>
            </p:cNvCxnSpPr>
            <p:nvPr/>
          </p:nvCxnSpPr>
          <p:spPr>
            <a:xfrm rot="10800000">
              <a:off x="6287716" y="3393561"/>
              <a:ext cx="238591" cy="119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5" name="textruta 154"/>
            <p:cNvSpPr txBox="1"/>
            <p:nvPr/>
          </p:nvSpPr>
          <p:spPr>
            <a:xfrm>
              <a:off x="6133758" y="5199901"/>
              <a:ext cx="1240523" cy="400110"/>
            </a:xfrm>
            <a:prstGeom prst="rect">
              <a:avLst/>
            </a:prstGeom>
            <a:solidFill>
              <a:srgbClr val="00B050"/>
            </a:solidFill>
            <a:ln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sv-SE" sz="1000" b="1" dirty="0" smtClean="0">
                  <a:solidFill>
                    <a:schemeClr val="bg1"/>
                  </a:solidFill>
                </a:rPr>
                <a:t>Jag lägger kort tid på fältet</a:t>
              </a:r>
              <a:endParaRPr lang="sv-SE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5" name="textruta 124"/>
            <p:cNvSpPr txBox="1"/>
            <p:nvPr/>
          </p:nvSpPr>
          <p:spPr>
            <a:xfrm>
              <a:off x="8027222" y="5718693"/>
              <a:ext cx="1535478" cy="430887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r>
                <a:rPr lang="sv-SE" sz="1100" dirty="0" smtClean="0"/>
                <a:t>*Flygtids-</a:t>
              </a:r>
              <a:r>
                <a:rPr lang="sv-SE" sz="1100" dirty="0" err="1" smtClean="0"/>
                <a:t>ratio</a:t>
              </a:r>
              <a:endParaRPr lang="sv-SE" sz="1100" dirty="0" smtClean="0"/>
            </a:p>
            <a:p>
              <a:r>
                <a:rPr lang="sv-SE" sz="1100" dirty="0" smtClean="0"/>
                <a:t>FR = Flygtid/Närvarotid</a:t>
              </a:r>
              <a:endParaRPr lang="sv-SE" sz="1100" dirty="0"/>
            </a:p>
          </p:txBody>
        </p:sp>
        <p:cxnSp>
          <p:nvCxnSpPr>
            <p:cNvPr id="127" name="Vinklad koppling 126"/>
            <p:cNvCxnSpPr>
              <a:stCxn id="155" idx="1"/>
              <a:endCxn id="138" idx="3"/>
            </p:cNvCxnSpPr>
            <p:nvPr/>
          </p:nvCxnSpPr>
          <p:spPr>
            <a:xfrm rot="10800000">
              <a:off x="5899576" y="4883932"/>
              <a:ext cx="234183" cy="516025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Vinklad koppling 128"/>
            <p:cNvCxnSpPr>
              <a:stCxn id="150" idx="1"/>
              <a:endCxn id="138" idx="3"/>
            </p:cNvCxnSpPr>
            <p:nvPr/>
          </p:nvCxnSpPr>
          <p:spPr>
            <a:xfrm rot="10800000">
              <a:off x="5899575" y="4883932"/>
              <a:ext cx="225714" cy="2205261"/>
            </a:xfrm>
            <a:prstGeom prst="bentConnector3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</TotalTime>
  <Words>311</Words>
  <Application>Microsoft Macintosh PowerPoint</Application>
  <PresentationFormat>A3 (297 x 420 mm)</PresentationFormat>
  <Paragraphs>76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4" baseType="lpstr">
      <vt:lpstr>Calibri</vt:lpstr>
      <vt:lpstr>Arial</vt:lpstr>
      <vt:lpstr>Office-tema</vt:lpstr>
      <vt:lpstr>PowerPoint-presentation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Anders</dc:creator>
  <cp:lastModifiedBy>Anders Kihlström</cp:lastModifiedBy>
  <cp:revision>37</cp:revision>
  <dcterms:created xsi:type="dcterms:W3CDTF">2012-03-29T07:48:16Z</dcterms:created>
  <dcterms:modified xsi:type="dcterms:W3CDTF">2017-09-28T16:39:28Z</dcterms:modified>
</cp:coreProperties>
</file>